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image" Target="../media/image37.png"/><Relationship Id="rId14" Type="http://schemas.openxmlformats.org/officeDocument/2006/relationships/image" Target="../media/image3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ver_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457200"/>
            <a:ext cx="27432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 i="1">
                <a:solidFill>
                  <a:srgbClr val="FFFFFF"/>
                </a:solidFill>
                <a:latin typeface="Founders Grotesk"/>
              </a:rPr>
              <a:t>2026/07/25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GYBE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gyb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3375169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GYBE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gybe_BOAT_SPEED_km_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37" y="1330994"/>
            <a:ext cx="2824123" cy="1694474"/>
          </a:xfrm>
          <a:prstGeom prst="rect">
            <a:avLst/>
          </a:prstGeom>
        </p:spPr>
      </p:pic>
      <p:pic>
        <p:nvPicPr>
          <p:cNvPr id="6" name="Picture 5" descr="gybe_ANGLE_RUD_AVG_de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655" y="1330994"/>
            <a:ext cx="2824123" cy="1694474"/>
          </a:xfrm>
          <a:prstGeom prst="rect">
            <a:avLst/>
          </a:prstGeom>
        </p:spPr>
      </p:pic>
      <p:pic>
        <p:nvPicPr>
          <p:cNvPr id="7" name="Picture 6" descr="gybe_HEEL_de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3173" y="1330994"/>
            <a:ext cx="2824123" cy="1694474"/>
          </a:xfrm>
          <a:prstGeom prst="rect">
            <a:avLst/>
          </a:prstGeom>
        </p:spPr>
      </p:pic>
      <p:pic>
        <p:nvPicPr>
          <p:cNvPr id="8" name="Picture 7" descr="gybe_PITCH_de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4691" y="1330994"/>
            <a:ext cx="2824123" cy="1694474"/>
          </a:xfrm>
          <a:prstGeom prst="rect">
            <a:avLst/>
          </a:prstGeom>
        </p:spPr>
      </p:pic>
      <p:pic>
        <p:nvPicPr>
          <p:cNvPr id="9" name="Picture 8" descr="gybe_TWA_BOW_SGP_de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137" y="3127137"/>
            <a:ext cx="2824123" cy="1694474"/>
          </a:xfrm>
          <a:prstGeom prst="rect">
            <a:avLst/>
          </a:prstGeom>
        </p:spPr>
      </p:pic>
      <p:pic>
        <p:nvPicPr>
          <p:cNvPr id="10" name="Picture 9" descr="gybe_ANGLE_WING_TWIST_deg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1655" y="3127137"/>
            <a:ext cx="2824123" cy="1694474"/>
          </a:xfrm>
          <a:prstGeom prst="rect">
            <a:avLst/>
          </a:prstGeom>
        </p:spPr>
      </p:pic>
      <p:pic>
        <p:nvPicPr>
          <p:cNvPr id="11" name="Picture 10" descr="gybe_Old_rh_le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3173" y="3127137"/>
            <a:ext cx="2824123" cy="1694474"/>
          </a:xfrm>
          <a:prstGeom prst="rect">
            <a:avLst/>
          </a:prstGeom>
        </p:spPr>
      </p:pic>
      <p:pic>
        <p:nvPicPr>
          <p:cNvPr id="12" name="Picture 11" descr="gybe_New_rh_le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4691" y="3127137"/>
            <a:ext cx="2824123" cy="1694474"/>
          </a:xfrm>
          <a:prstGeom prst="rect">
            <a:avLst/>
          </a:prstGeom>
        </p:spPr>
      </p:pic>
      <p:pic>
        <p:nvPicPr>
          <p:cNvPr id="13" name="Picture 12" descr="gybe_Old_rak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0137" y="4923279"/>
            <a:ext cx="2824123" cy="1694474"/>
          </a:xfrm>
          <a:prstGeom prst="rect">
            <a:avLst/>
          </a:prstGeom>
        </p:spPr>
      </p:pic>
      <p:pic>
        <p:nvPicPr>
          <p:cNvPr id="14" name="Picture 13" descr="gybe_New_rak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81655" y="4923279"/>
            <a:ext cx="2824123" cy="1694474"/>
          </a:xfrm>
          <a:prstGeom prst="rect">
            <a:avLst/>
          </a:prstGeom>
        </p:spPr>
      </p:pic>
      <p:pic>
        <p:nvPicPr>
          <p:cNvPr id="15" name="Picture 14" descr="gybe_New_cant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83173" y="4923279"/>
            <a:ext cx="2824123" cy="1694474"/>
          </a:xfrm>
          <a:prstGeom prst="rect">
            <a:avLst/>
          </a:prstGeom>
        </p:spPr>
      </p:pic>
      <p:pic>
        <p:nvPicPr>
          <p:cNvPr id="16" name="Picture 15" descr="gybe_Old_cant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4691" y="4923279"/>
            <a:ext cx="2824123" cy="169447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nd_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88552" y="5943600"/>
            <a:ext cx="27432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 i="1">
                <a:solidFill>
                  <a:srgbClr val="FFFFFF"/>
                </a:solidFill>
                <a:latin typeface="Founders Grotesk"/>
              </a:rPr>
              <a:t>2026/07/25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UPWIND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u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2480647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UPWIND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upwind_overall_variabl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upwind_general_set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UPWIND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upwind_ae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upwind_hydr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DOWNWIND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d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2478492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DOWNWIND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downwind_overall_variabl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downwind_general_set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DOWNWIND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downwind_ae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downwind_hydr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TACK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ta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3375169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TACK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tack_BOAT_SPEED_km_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37" y="1330994"/>
            <a:ext cx="2824123" cy="1694474"/>
          </a:xfrm>
          <a:prstGeom prst="rect">
            <a:avLst/>
          </a:prstGeom>
        </p:spPr>
      </p:pic>
      <p:pic>
        <p:nvPicPr>
          <p:cNvPr id="6" name="Picture 5" descr="tack_ANGLE_RUD_AVG_de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655" y="1330994"/>
            <a:ext cx="2824123" cy="1694474"/>
          </a:xfrm>
          <a:prstGeom prst="rect">
            <a:avLst/>
          </a:prstGeom>
        </p:spPr>
      </p:pic>
      <p:pic>
        <p:nvPicPr>
          <p:cNvPr id="7" name="Picture 6" descr="tack_HEEL_de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3173" y="1330994"/>
            <a:ext cx="2824123" cy="1694474"/>
          </a:xfrm>
          <a:prstGeom prst="rect">
            <a:avLst/>
          </a:prstGeom>
        </p:spPr>
      </p:pic>
      <p:pic>
        <p:nvPicPr>
          <p:cNvPr id="8" name="Picture 7" descr="tack_PITCH_de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4691" y="1330994"/>
            <a:ext cx="2824123" cy="1694474"/>
          </a:xfrm>
          <a:prstGeom prst="rect">
            <a:avLst/>
          </a:prstGeom>
        </p:spPr>
      </p:pic>
      <p:pic>
        <p:nvPicPr>
          <p:cNvPr id="9" name="Picture 8" descr="tack_TWA_BOW_SGP_de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137" y="3127137"/>
            <a:ext cx="2824123" cy="1694474"/>
          </a:xfrm>
          <a:prstGeom prst="rect">
            <a:avLst/>
          </a:prstGeom>
        </p:spPr>
      </p:pic>
      <p:pic>
        <p:nvPicPr>
          <p:cNvPr id="10" name="Picture 9" descr="tack_ANGLE_WING_TWIST_deg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1655" y="3127137"/>
            <a:ext cx="2824123" cy="1694474"/>
          </a:xfrm>
          <a:prstGeom prst="rect">
            <a:avLst/>
          </a:prstGeom>
        </p:spPr>
      </p:pic>
      <p:pic>
        <p:nvPicPr>
          <p:cNvPr id="11" name="Picture 10" descr="tack_Old_rh_le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3173" y="3127137"/>
            <a:ext cx="2824123" cy="1694474"/>
          </a:xfrm>
          <a:prstGeom prst="rect">
            <a:avLst/>
          </a:prstGeom>
        </p:spPr>
      </p:pic>
      <p:pic>
        <p:nvPicPr>
          <p:cNvPr id="12" name="Picture 11" descr="tack_New_rh_le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4691" y="3127137"/>
            <a:ext cx="2824123" cy="1694474"/>
          </a:xfrm>
          <a:prstGeom prst="rect">
            <a:avLst/>
          </a:prstGeom>
        </p:spPr>
      </p:pic>
      <p:pic>
        <p:nvPicPr>
          <p:cNvPr id="13" name="Picture 12" descr="tack_Old_rak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0137" y="4923279"/>
            <a:ext cx="2824123" cy="1694474"/>
          </a:xfrm>
          <a:prstGeom prst="rect">
            <a:avLst/>
          </a:prstGeom>
        </p:spPr>
      </p:pic>
      <p:pic>
        <p:nvPicPr>
          <p:cNvPr id="14" name="Picture 13" descr="tack_New_rak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81655" y="4923279"/>
            <a:ext cx="2824123" cy="1694474"/>
          </a:xfrm>
          <a:prstGeom prst="rect">
            <a:avLst/>
          </a:prstGeom>
        </p:spPr>
      </p:pic>
      <p:pic>
        <p:nvPicPr>
          <p:cNvPr id="15" name="Picture 14" descr="tack_New_cant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83173" y="4923279"/>
            <a:ext cx="2824123" cy="1694474"/>
          </a:xfrm>
          <a:prstGeom prst="rect">
            <a:avLst/>
          </a:prstGeom>
        </p:spPr>
      </p:pic>
      <p:pic>
        <p:nvPicPr>
          <p:cNvPr id="16" name="Picture 15" descr="tack_Old_cant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4691" y="4923279"/>
            <a:ext cx="2824123" cy="16944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