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gy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884341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GYBE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gybe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gybe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gybe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gybe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gybe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gybe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gybe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gybe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gybe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gybe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gybe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gybe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nd_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88552" y="5943600"/>
            <a:ext cx="2743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 i="1">
                <a:solidFill>
                  <a:srgbClr val="FFFFFF"/>
                </a:solidFill>
                <a:latin typeface="Founders Grotesk"/>
              </a:rPr>
              <a:t>2026/07/25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u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840568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UPWIND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up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up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d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2840568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overall_variabl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general_set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DOWNWIND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downwind_a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475642"/>
            <a:ext cx="4688058" cy="4688058"/>
          </a:xfrm>
          <a:prstGeom prst="rect">
            <a:avLst/>
          </a:prstGeom>
        </p:spPr>
      </p:pic>
      <p:pic>
        <p:nvPicPr>
          <p:cNvPr id="6" name="Picture 5" descr="downwind_hydr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916" y="1475642"/>
            <a:ext cx="4688058" cy="4688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styled_table_t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3881292" cy="486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0533" y="1828800"/>
            <a:ext cx="6551218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i="1">
                <a:solidFill>
                  <a:srgbClr val="FFFFFF"/>
                </a:solidFill>
                <a:latin typeface="Founders Grotesk"/>
              </a:rPr>
              <a:t>Key takeaways</a:t>
            </a:r>
          </a:p>
          <a:p/>
          <a:p>
            <a:pPr/>
            <a:r>
              <a:rPr sz="1500" i="1">
                <a:solidFill>
                  <a:srgbClr val="FFFFFF"/>
                </a:solidFill>
                <a:latin typeface="Founders Grotesk"/>
              </a:rPr>
              <a:t>• Dummy bullet point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ackgr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82880"/>
            <a:ext cx="1127455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i="1">
                <a:solidFill>
                  <a:srgbClr val="FFFFFF"/>
                </a:solidFill>
                <a:latin typeface="Founders Grotesk"/>
              </a:rPr>
              <a:t>TACK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11274552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0" i="1">
                <a:solidFill>
                  <a:srgbClr val="FFFFFF"/>
                </a:solidFill>
                <a:latin typeface="Founders Grotesk"/>
              </a:rPr>
              <a:t>ONLY RACES</a:t>
            </a:r>
          </a:p>
        </p:txBody>
      </p:sp>
      <p:pic>
        <p:nvPicPr>
          <p:cNvPr id="5" name="Picture 4" descr="tack_BOAT_SPEED_km_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37" y="1330994"/>
            <a:ext cx="2824123" cy="1694474"/>
          </a:xfrm>
          <a:prstGeom prst="rect">
            <a:avLst/>
          </a:prstGeom>
        </p:spPr>
      </p:pic>
      <p:pic>
        <p:nvPicPr>
          <p:cNvPr id="6" name="Picture 5" descr="tack_ANGLE_RUD_AVG_de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55" y="1330994"/>
            <a:ext cx="2824123" cy="1694474"/>
          </a:xfrm>
          <a:prstGeom prst="rect">
            <a:avLst/>
          </a:prstGeom>
        </p:spPr>
      </p:pic>
      <p:pic>
        <p:nvPicPr>
          <p:cNvPr id="7" name="Picture 6" descr="tack_HEEL_de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173" y="1330994"/>
            <a:ext cx="2824123" cy="1694474"/>
          </a:xfrm>
          <a:prstGeom prst="rect">
            <a:avLst/>
          </a:prstGeom>
        </p:spPr>
      </p:pic>
      <p:pic>
        <p:nvPicPr>
          <p:cNvPr id="8" name="Picture 7" descr="tack_PITCH_de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4691" y="1330994"/>
            <a:ext cx="2824123" cy="1694474"/>
          </a:xfrm>
          <a:prstGeom prst="rect">
            <a:avLst/>
          </a:prstGeom>
        </p:spPr>
      </p:pic>
      <p:pic>
        <p:nvPicPr>
          <p:cNvPr id="9" name="Picture 8" descr="tack_TWA_BOW_SGP_de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37" y="3127137"/>
            <a:ext cx="2824123" cy="1694474"/>
          </a:xfrm>
          <a:prstGeom prst="rect">
            <a:avLst/>
          </a:prstGeom>
        </p:spPr>
      </p:pic>
      <p:pic>
        <p:nvPicPr>
          <p:cNvPr id="10" name="Picture 9" descr="tack_ANGLE_WING_TWIST_deg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655" y="3127137"/>
            <a:ext cx="2824123" cy="1694474"/>
          </a:xfrm>
          <a:prstGeom prst="rect">
            <a:avLst/>
          </a:prstGeom>
        </p:spPr>
      </p:pic>
      <p:pic>
        <p:nvPicPr>
          <p:cNvPr id="11" name="Picture 10" descr="tack_Old_rh_le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3173" y="3127137"/>
            <a:ext cx="2824123" cy="1694474"/>
          </a:xfrm>
          <a:prstGeom prst="rect">
            <a:avLst/>
          </a:prstGeom>
        </p:spPr>
      </p:pic>
      <p:pic>
        <p:nvPicPr>
          <p:cNvPr id="12" name="Picture 11" descr="tack_New_rh_le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691" y="3127137"/>
            <a:ext cx="2824123" cy="1694474"/>
          </a:xfrm>
          <a:prstGeom prst="rect">
            <a:avLst/>
          </a:prstGeom>
        </p:spPr>
      </p:pic>
      <p:pic>
        <p:nvPicPr>
          <p:cNvPr id="13" name="Picture 12" descr="tack_Old_rak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137" y="4923279"/>
            <a:ext cx="2824123" cy="1694474"/>
          </a:xfrm>
          <a:prstGeom prst="rect">
            <a:avLst/>
          </a:prstGeom>
        </p:spPr>
      </p:pic>
      <p:pic>
        <p:nvPicPr>
          <p:cNvPr id="14" name="Picture 13" descr="tack_New_rak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81655" y="4923279"/>
            <a:ext cx="2824123" cy="1694474"/>
          </a:xfrm>
          <a:prstGeom prst="rect">
            <a:avLst/>
          </a:prstGeom>
        </p:spPr>
      </p:pic>
      <p:pic>
        <p:nvPicPr>
          <p:cNvPr id="15" name="Picture 14" descr="tack_New_ca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3173" y="4923279"/>
            <a:ext cx="2824123" cy="1694474"/>
          </a:xfrm>
          <a:prstGeom prst="rect">
            <a:avLst/>
          </a:prstGeom>
        </p:spPr>
      </p:pic>
      <p:pic>
        <p:nvPicPr>
          <p:cNvPr id="16" name="Picture 15" descr="tack_Old_ca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4691" y="4923279"/>
            <a:ext cx="2824123" cy="16944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